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56E4E-062B-44A7-B7D7-664C82C36D7F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95D60-15EE-48F4-84AF-5453B20E51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0_752f0_5a00fa37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795" y="244203"/>
            <a:ext cx="5261714" cy="40011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  <a:ea typeface="Calibri" pitchFamily="34" charset="0"/>
                <a:cs typeface="Times New Roman" pitchFamily="18" charset="0"/>
              </a:rPr>
              <a:t>Жизнь нашей группы в феврале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071546"/>
            <a:ext cx="2190765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1142984"/>
            <a:ext cx="2213243" cy="1659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3357562"/>
            <a:ext cx="171451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3214686"/>
            <a:ext cx="1584075" cy="2112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43240" y="928670"/>
            <a:ext cx="2375037" cy="1781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08" y="3000372"/>
            <a:ext cx="1834825" cy="1600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48123" y="3000372"/>
            <a:ext cx="1795579" cy="15828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43240" y="4572008"/>
            <a:ext cx="2786082" cy="21669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2285984" y="2775860"/>
            <a:ext cx="53118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Выставка работ, посвященная творчеству А.С.Пушкина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" y="714356"/>
            <a:ext cx="207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Segoe Script" pitchFamily="34" charset="0"/>
              </a:rPr>
              <a:t>Проект по ОБЖ, блок   ПДД</a:t>
            </a:r>
            <a:r>
              <a:rPr lang="ru-RU" sz="1200" dirty="0">
                <a:latin typeface="Segoe Script" pitchFamily="34" charset="0"/>
              </a:rPr>
              <a:t>	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43240" y="3244334"/>
            <a:ext cx="2906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411584" y="722410"/>
            <a:ext cx="37324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547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Развивали представление о добре и зле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Script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547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 посредством раскрасок сказочных персонажей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5658517"/>
            <a:ext cx="20716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Участвовали в акции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«Каждой пичужке –кормушку»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215206" y="5446245"/>
            <a:ext cx="1714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Краткосрочный проект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Покормите птиц зимой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1857356" y="4772751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Выставка ко Дню защитника Отечества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5857884" y="4585637"/>
            <a:ext cx="14287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Мы поздравляли  наших пап с днём настоящих мужчин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Script" pitchFamily="34" charset="0"/>
                <a:ea typeface="Calibri" pitchFamily="34" charset="0"/>
                <a:cs typeface="Times New Roman" pitchFamily="18" charset="0"/>
              </a:rPr>
              <a:t> 23 февраля!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61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13</cp:revision>
  <dcterms:created xsi:type="dcterms:W3CDTF">2024-02-26T17:54:28Z</dcterms:created>
  <dcterms:modified xsi:type="dcterms:W3CDTF">2024-02-26T19:58:20Z</dcterms:modified>
</cp:coreProperties>
</file>