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9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6FBFB-DBB4-4E62-A728-46E690FEC50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524A-1D03-46D5-80A1-2641F7E12D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295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500298" y="290670"/>
            <a:ext cx="45720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rgbClr val="1F497D"/>
                </a:solidFill>
                <a:effectLst/>
                <a:latin typeface="Segoe Script" pitchFamily="34" charset="0"/>
                <a:ea typeface="Calibri" pitchFamily="34" charset="0"/>
                <a:cs typeface="MV Boli" pitchFamily="2" charset="0"/>
              </a:rPr>
              <a:t>Жизнь нашей группы в апреле</a:t>
            </a:r>
            <a:endParaRPr kumimoji="0" lang="ru-RU" sz="20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200026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857232"/>
            <a:ext cx="2347925" cy="176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2643182"/>
            <a:ext cx="1428760" cy="203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2928934"/>
            <a:ext cx="132029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714356"/>
            <a:ext cx="2143140" cy="160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4678" y="3286124"/>
            <a:ext cx="2143140" cy="160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5" y="5000636"/>
            <a:ext cx="2242202" cy="165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57950" y="5072074"/>
            <a:ext cx="2000264" cy="160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000760" y="2497121"/>
            <a:ext cx="107157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В нашей группе прошли мероприятия к Всероссийской неделе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распространения информации об аутизме.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214546" y="2730892"/>
            <a:ext cx="385765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3385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12 апреля состоялось занятие, посвященное  Дню космонавтики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13385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928925" y="5008939"/>
            <a:ext cx="33575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На протяжении всего месяца с ребятами  велась  работа по проектам «Разноцветная неделя» и «ОБЖ». Так же проходили интересные, познавательные  занятия по формированию здорового образа жизни,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 проводились занятия по кружку.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Scrip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62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8</cp:revision>
  <dcterms:created xsi:type="dcterms:W3CDTF">2024-04-22T12:10:54Z</dcterms:created>
  <dcterms:modified xsi:type="dcterms:W3CDTF">2024-04-22T13:22:42Z</dcterms:modified>
</cp:coreProperties>
</file>