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сень_лужайка_лучи_солн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2448272" cy="33239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сентябре была проведена индивидуальная  диагностика психических процессов у детей Психологическая диагностика проводится, прежде всего, с целью выявления проблем в развитии детей и определения путей для их разрешения. Кроме того, диагностика дает возможность отследить эффективность  деятельности педагога-психолога.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696184863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1330877" cy="176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696184863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1440160" cy="191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Страничка педагога-психолога </a:t>
            </a:r>
            <a:endParaRPr lang="ru-RU" sz="28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692696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Басовой Алёны Владимировны</a:t>
            </a:r>
            <a:endParaRPr lang="ru-RU" sz="2400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84168" y="2960658"/>
            <a:ext cx="2736304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песком – это погружение ребенка в сказку, в мир фантазий,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причудливых образов, извилистых линий. Прикасаясь к песку, дети чувствуют его тепло, текучесть, его движение. Создание картины песком – увлекательный процесс, он затрагивает все сферы чувств, пробуждает творчество, расслабляет и вдохновляет одновременно. Нарисовать с помощью песка можно что угодно: растения и животных, жителей моря и насекомых, портреты и пейзажи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1696187603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44144" y="1384648"/>
            <a:ext cx="21039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6961876038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6869" y="3121497"/>
            <a:ext cx="197197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6961876038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68018">
            <a:off x="6968143" y="1012374"/>
            <a:ext cx="216325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1696187603857.jpg"/>
          <p:cNvPicPr>
            <a:picLocks noChangeAspect="1"/>
          </p:cNvPicPr>
          <p:nvPr/>
        </p:nvPicPr>
        <p:blipFill>
          <a:blip r:embed="rId8" cstate="print"/>
          <a:srcRect l="38945"/>
          <a:stretch>
            <a:fillRect/>
          </a:stretch>
        </p:blipFill>
        <p:spPr>
          <a:xfrm rot="5400000">
            <a:off x="4390351" y="4618761"/>
            <a:ext cx="1529803" cy="188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126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2022-11-22T22:21:26Z</dcterms:created>
  <dcterms:modified xsi:type="dcterms:W3CDTF">2023-10-02T09:44:20Z</dcterms:modified>
</cp:coreProperties>
</file>