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f8d9e63a1b04e1bd6063793268df6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252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Страничка педагога-психолога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04664"/>
            <a:ext cx="4249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Басовой Алёны Владимировны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Февраль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5823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Ведется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коррекционная работа со всеми возрастными группами.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групповые, а так же индивидуально.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Рисунок 7" descr="17089646834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157192"/>
            <a:ext cx="2304256" cy="1412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1708965645589.jpg"/>
          <p:cNvPicPr>
            <a:picLocks noChangeAspect="1"/>
          </p:cNvPicPr>
          <p:nvPr/>
        </p:nvPicPr>
        <p:blipFill>
          <a:blip r:embed="rId4" cstate="print"/>
          <a:srcRect l="14409"/>
          <a:stretch>
            <a:fillRect/>
          </a:stretch>
        </p:blipFill>
        <p:spPr>
          <a:xfrm rot="5400000">
            <a:off x="6983958" y="2313186"/>
            <a:ext cx="1800818" cy="158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1708965645673.jpg"/>
          <p:cNvPicPr>
            <a:picLocks noChangeAspect="1"/>
          </p:cNvPicPr>
          <p:nvPr/>
        </p:nvPicPr>
        <p:blipFill>
          <a:blip r:embed="rId5" cstate="print"/>
          <a:srcRect l="18974" r="5921" b="10101"/>
          <a:stretch>
            <a:fillRect/>
          </a:stretch>
        </p:blipFill>
        <p:spPr>
          <a:xfrm rot="5400000">
            <a:off x="252527" y="3611455"/>
            <a:ext cx="1438146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170896564564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-43825" y="1229580"/>
            <a:ext cx="2390889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1708964778055.jpg"/>
          <p:cNvPicPr>
            <a:picLocks noChangeAspect="1"/>
          </p:cNvPicPr>
          <p:nvPr/>
        </p:nvPicPr>
        <p:blipFill>
          <a:blip r:embed="rId7" cstate="print"/>
          <a:srcRect l="27073"/>
          <a:stretch>
            <a:fillRect/>
          </a:stretch>
        </p:blipFill>
        <p:spPr>
          <a:xfrm rot="5400000">
            <a:off x="4819721" y="2677223"/>
            <a:ext cx="1952830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170602693892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3688" y="3501008"/>
            <a:ext cx="1224136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1708964777983.jpg"/>
          <p:cNvPicPr>
            <a:picLocks noChangeAspect="1"/>
          </p:cNvPicPr>
          <p:nvPr/>
        </p:nvPicPr>
        <p:blipFill>
          <a:blip r:embed="rId9" cstate="print"/>
          <a:srcRect l="25492" r="15215"/>
          <a:stretch>
            <a:fillRect/>
          </a:stretch>
        </p:blipFill>
        <p:spPr>
          <a:xfrm rot="5400000">
            <a:off x="7522776" y="766256"/>
            <a:ext cx="1055841" cy="13407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1709013157439.jpg"/>
          <p:cNvPicPr>
            <a:picLocks noChangeAspect="1"/>
          </p:cNvPicPr>
          <p:nvPr/>
        </p:nvPicPr>
        <p:blipFill>
          <a:blip r:embed="rId10" cstate="print"/>
          <a:srcRect l="7309" t="12201"/>
          <a:stretch>
            <a:fillRect/>
          </a:stretch>
        </p:blipFill>
        <p:spPr>
          <a:xfrm rot="5400000">
            <a:off x="6851279" y="4678113"/>
            <a:ext cx="2182810" cy="1556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Рисунок 17" descr="1709013157423.jpg"/>
          <p:cNvPicPr>
            <a:picLocks noChangeAspect="1"/>
          </p:cNvPicPr>
          <p:nvPr/>
        </p:nvPicPr>
        <p:blipFill>
          <a:blip r:embed="rId11" cstate="print"/>
          <a:srcRect l="15215" r="8099"/>
          <a:stretch>
            <a:fillRect/>
          </a:stretch>
        </p:blipFill>
        <p:spPr>
          <a:xfrm rot="5400000">
            <a:off x="4916732" y="4884468"/>
            <a:ext cx="1686800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Рисунок 18" descr="1709013157470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5400000">
            <a:off x="2991199" y="3209601"/>
            <a:ext cx="1721442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Рисунок 20" descr="170901315745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5400000">
            <a:off x="2931005" y="5130387"/>
            <a:ext cx="1625806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2024-02-27T05:28:35Z</dcterms:created>
  <dcterms:modified xsi:type="dcterms:W3CDTF">2024-02-27T06:03:31Z</dcterms:modified>
</cp:coreProperties>
</file>